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"/>
  </p:handoutMasterIdLst>
  <p:sldIdLst>
    <p:sldId id="256" r:id="rId3"/>
    <p:sldId id="274" r:id="rId4"/>
    <p:sldId id="258" r:id="rId6"/>
    <p:sldId id="275" r:id="rId7"/>
    <p:sldId id="283" r:id="rId8"/>
    <p:sldId id="278" r:id="rId9"/>
    <p:sldId id="280" r:id="rId10"/>
    <p:sldId id="282" r:id="rId11"/>
    <p:sldId id="284" r:id="rId12"/>
    <p:sldId id="281" r:id="rId13"/>
    <p:sldId id="266" r:id="rId14"/>
    <p:sldId id="265" r:id="rId15"/>
    <p:sldId id="264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12A"/>
    <a:srgbClr val="EDE8E0"/>
    <a:srgbClr val="CEC8BD"/>
    <a:srgbClr val="E1D8CA"/>
    <a:srgbClr val="464034"/>
    <a:srgbClr val="554D3F"/>
    <a:srgbClr val="675F4C"/>
    <a:srgbClr val="B2B2B2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7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635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6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84505" y="2767330"/>
            <a:ext cx="62407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Generation 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for Machine Learning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4505" y="4089400"/>
            <a:ext cx="3209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Savelyev A.S. M107-22</a:t>
            </a:r>
            <a:endParaRPr lang="en-US" altLang="ru-RU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45733" y="111760"/>
            <a:ext cx="87655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66446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37845" y="2239645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810" y="551116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136900" y="907415"/>
            <a:ext cx="424815" cy="3089275"/>
          </a:xfrm>
          <a:prstGeom prst="curvedConnector3">
            <a:avLst>
              <a:gd name="adj1" fmla="val 175336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Криволинейное соединение 24"/>
          <p:cNvCxnSpPr>
            <a:stCxn id="11" idx="0"/>
            <a:endCxn id="8" idx="0"/>
          </p:cNvCxnSpPr>
          <p:nvPr/>
        </p:nvCxnSpPr>
        <p:spPr>
          <a:xfrm rot="16200000" flipV="1">
            <a:off x="4541520" y="-497205"/>
            <a:ext cx="424815" cy="5897880"/>
          </a:xfrm>
          <a:prstGeom prst="curvedConnector3">
            <a:avLst>
              <a:gd name="adj1" fmla="val 259118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5951220" y="-1906270"/>
            <a:ext cx="425450" cy="8717280"/>
          </a:xfrm>
          <a:prstGeom prst="curvedConnector3">
            <a:avLst>
              <a:gd name="adj1" fmla="val 391791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590994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5909945"/>
            <a:ext cx="2637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590994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7637145" y="1068705"/>
            <a:ext cx="3698240" cy="914400"/>
            <a:chOff x="7232" y="1904"/>
            <a:chExt cx="5824" cy="1440"/>
          </a:xfrm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7232" y="1904"/>
              <a:ext cx="5824" cy="1440"/>
            </a:xfrm>
            <a:prstGeom prst="roundRect">
              <a:avLst>
                <a:gd name="adj" fmla="val 2222"/>
              </a:avLst>
            </a:prstGeom>
            <a:solidFill>
              <a:schemeClr val="bg1">
                <a:alpha val="96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9" name="Изображение 8" descr="PngItem_860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9" y="2062"/>
              <a:ext cx="1189" cy="1124"/>
            </a:xfrm>
            <a:prstGeom prst="rect">
              <a:avLst/>
            </a:prstGeom>
          </p:spPr>
        </p:pic>
        <p:sp>
          <p:nvSpPr>
            <p:cNvPr id="2" name="Текстовое поле 1"/>
            <p:cNvSpPr txBox="1"/>
            <p:nvPr/>
          </p:nvSpPr>
          <p:spPr>
            <a:xfrm>
              <a:off x="8967" y="2073"/>
              <a:ext cx="359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Labeling like this 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  <a:p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is so easy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" name="Замещающее содержимое 116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4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123690" y="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658350" y="706755"/>
            <a:ext cx="25330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Self-driving vehicles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Waymo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" name="Замещающее содержимое 115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7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5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124325" y="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577070" y="706755"/>
            <a:ext cx="2614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Virtual factory facility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NVIDIA x BMW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Замещающее содержимое 114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07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5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850006" y="23368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315450" y="940435"/>
            <a:ext cx="26022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Fraud Prevention</a:t>
            </a:r>
            <a:b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American Express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89165" y="1647190"/>
            <a:ext cx="46285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The company used GANs to synthesize 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fraudulent cases on which they did not 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r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have enough data.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63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Замещающее содержимое 108"/>
          <p:cNvPicPr>
            <a:picLocks noChangeAspect="1"/>
          </p:cNvPicPr>
          <p:nvPr>
            <p:ph sz="quarter" idx="13"/>
          </p:nvPr>
        </p:nvPicPr>
        <p:blipFill>
          <a:blip r:embed="rId1"/>
          <a:srcRect r="5544"/>
          <a:stretch>
            <a:fillRect/>
          </a:stretch>
        </p:blipFill>
        <p:spPr>
          <a:xfrm>
            <a:off x="0" y="0"/>
            <a:ext cx="1219327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Прямоугольник 18"/>
          <p:cNvSpPr/>
          <p:nvPr/>
        </p:nvSpPr>
        <p:spPr>
          <a:xfrm>
            <a:off x="0" y="635"/>
            <a:ext cx="1219073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43000">
                <a:schemeClr val="bg1">
                  <a:alpha val="0"/>
                </a:schemeClr>
              </a:gs>
            </a:gsLst>
            <a:lin ang="6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66065" y="5365115"/>
            <a:ext cx="43751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3</a:t>
            </a:r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D-Scene created 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using City Generator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38430" y="0"/>
            <a:ext cx="1116520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8800">
                <a:solidFill>
                  <a:schemeClr val="accent3">
                    <a:lumMod val="20000"/>
                    <a:lumOff val="8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What is synthetic data</a:t>
            </a:r>
            <a:endParaRPr lang="en-US" altLang="ru-RU" sz="8800">
              <a:solidFill>
                <a:schemeClr val="accent3">
                  <a:lumMod val="20000"/>
                  <a:lumOff val="8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381240" cy="349440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2"/>
          <a:srcRect r="2301"/>
          <a:stretch>
            <a:fillRect/>
          </a:stretch>
        </p:blipFill>
        <p:spPr>
          <a:xfrm>
            <a:off x="0" y="3359785"/>
            <a:ext cx="7381240" cy="34982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60000">
                <a:srgbClr val="35312A"/>
              </a:gs>
              <a:gs pos="36000">
                <a:srgbClr val="323232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8121015" y="1823085"/>
            <a:ext cx="3369310" cy="1536700"/>
            <a:chOff x="13294" y="-2169"/>
            <a:chExt cx="5306" cy="2420"/>
          </a:xfrm>
        </p:grpSpPr>
        <p:sp>
          <p:nvSpPr>
            <p:cNvPr id="16" name="Текстовое поле 15"/>
            <p:cNvSpPr txBox="1"/>
            <p:nvPr/>
          </p:nvSpPr>
          <p:spPr>
            <a:xfrm>
              <a:off x="13294" y="-2169"/>
              <a:ext cx="5122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rPr>
                <a:t>- Partial Type</a:t>
              </a:r>
              <a:endParaRPr lang="en-US" altLang="en-US" sz="4000">
                <a:solidFill>
                  <a:srgbClr val="EDE8E0"/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8" name="Текстовое поле 7"/>
            <p:cNvSpPr txBox="1"/>
            <p:nvPr/>
          </p:nvSpPr>
          <p:spPr>
            <a:xfrm>
              <a:off x="13299" y="-1250"/>
              <a:ext cx="5301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Background is real, 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car is not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8121015" y="3714115"/>
            <a:ext cx="3475355" cy="1536700"/>
            <a:chOff x="9674" y="6753"/>
            <a:chExt cx="5473" cy="242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9674" y="6753"/>
              <a:ext cx="5473" cy="2420"/>
              <a:chOff x="9674" y="6753"/>
              <a:chExt cx="5473" cy="2420"/>
            </a:xfrm>
          </p:grpSpPr>
          <p:sp>
            <p:nvSpPr>
              <p:cNvPr id="7" name="Текстовое поле 6"/>
              <p:cNvSpPr txBox="1"/>
              <p:nvPr/>
            </p:nvSpPr>
            <p:spPr>
              <a:xfrm>
                <a:off x="9679" y="6753"/>
                <a:ext cx="3969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4000">
                    <a:solidFill>
                      <a:srgbClr val="EDE8E0"/>
                    </a:solidFill>
                    <a:latin typeface="Bahnschrift" panose="020B0502040204020203" charset="0"/>
                    <a:cs typeface="Bahnschrift" panose="020B0502040204020203" charset="0"/>
                  </a:rPr>
                  <a:t>- Full type</a:t>
                </a:r>
                <a:endPara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9674" y="7672"/>
                <a:ext cx="5473" cy="1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Background and car 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is not real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</p:txBody>
          </p:sp>
        </p:grpSp>
      </p:grpSp>
      <p:sp>
        <p:nvSpPr>
          <p:cNvPr id="10" name="Текстовое поле 9"/>
          <p:cNvSpPr txBox="1"/>
          <p:nvPr/>
        </p:nvSpPr>
        <p:spPr>
          <a:xfrm>
            <a:off x="8129906" y="231140"/>
            <a:ext cx="3360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Types of 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-81280" y="7213600"/>
            <a:ext cx="12190730" cy="6858000"/>
          </a:xfrm>
          <a:prstGeom prst="rect">
            <a:avLst/>
          </a:prstGeom>
          <a:gradFill flip="none">
            <a:gsLst>
              <a:gs pos="60000">
                <a:srgbClr val="35312A"/>
              </a:gs>
              <a:gs pos="36000">
                <a:srgbClr val="323232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8121015" y="1823085"/>
            <a:ext cx="3369310" cy="1536700"/>
            <a:chOff x="13294" y="-2169"/>
            <a:chExt cx="5306" cy="2420"/>
          </a:xfrm>
        </p:grpSpPr>
        <p:sp>
          <p:nvSpPr>
            <p:cNvPr id="16" name="Текстовое поле 15"/>
            <p:cNvSpPr txBox="1"/>
            <p:nvPr/>
          </p:nvSpPr>
          <p:spPr>
            <a:xfrm>
              <a:off x="13294" y="-2169"/>
              <a:ext cx="5122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- Partial Type</a:t>
              </a:r>
              <a:endParaRPr lang="en-US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8" name="Текстовое поле 7"/>
            <p:cNvSpPr txBox="1"/>
            <p:nvPr/>
          </p:nvSpPr>
          <p:spPr>
            <a:xfrm>
              <a:off x="13299" y="-1250"/>
              <a:ext cx="5301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rPr>
                <a:t>Background is real, </a:t>
              </a:r>
              <a:endParaRPr lang="en-US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  <a:p>
              <a:r>
                <a:rPr lang="en-US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rPr>
                <a:t>car is not</a:t>
              </a:r>
              <a:endParaRPr lang="en-US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8121015" y="3714115"/>
            <a:ext cx="3475355" cy="1536700"/>
            <a:chOff x="9674" y="6753"/>
            <a:chExt cx="5473" cy="242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9674" y="6753"/>
              <a:ext cx="5473" cy="2420"/>
              <a:chOff x="9674" y="6753"/>
              <a:chExt cx="5473" cy="2420"/>
            </a:xfrm>
          </p:grpSpPr>
          <p:sp>
            <p:nvSpPr>
              <p:cNvPr id="7" name="Текстовое поле 6"/>
              <p:cNvSpPr txBox="1"/>
              <p:nvPr/>
            </p:nvSpPr>
            <p:spPr>
              <a:xfrm>
                <a:off x="9679" y="6753"/>
                <a:ext cx="3969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4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charset="0"/>
                    <a:cs typeface="Bahnschrift" panose="020B0502040204020203" charset="0"/>
                  </a:rPr>
                  <a:t>- Full type</a:t>
                </a:r>
                <a:endParaRPr lang="en-US" alt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9674" y="7672"/>
                <a:ext cx="5473" cy="1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Background and car </a:t>
                </a:r>
                <a:endParaRPr lang="en-US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  <a:p>
                <a:r>
                  <a:rPr lang="en-US" altLang="en-US"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is not real</a:t>
                </a:r>
                <a:endParaRPr lang="en-US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</p:txBody>
          </p:sp>
        </p:grpSp>
      </p:grpSp>
      <p:sp>
        <p:nvSpPr>
          <p:cNvPr id="10" name="Текстовое поле 9"/>
          <p:cNvSpPr txBox="1"/>
          <p:nvPr/>
        </p:nvSpPr>
        <p:spPr>
          <a:xfrm>
            <a:off x="8129906" y="231140"/>
            <a:ext cx="3360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ru-RU" sz="4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Types of </a:t>
            </a:r>
            <a:endParaRPr lang="en-US" altLang="ru-RU" sz="4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l"/>
            <a:r>
              <a:rPr lang="en-US" altLang="ru-RU" sz="4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</a:t>
            </a:r>
            <a:endParaRPr lang="en-US" altLang="ru-RU" sz="4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"/>
          <a:srcRect l="3630" r="12789"/>
          <a:stretch>
            <a:fillRect/>
          </a:stretch>
        </p:blipFill>
        <p:spPr>
          <a:xfrm>
            <a:off x="0" y="0"/>
            <a:ext cx="12221845" cy="685736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2224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69316" y="306070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79070" y="161925"/>
            <a:ext cx="533590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is used?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rcRect t="872"/>
          <a:stretch>
            <a:fillRect/>
          </a:stretch>
        </p:blipFill>
        <p:spPr>
          <a:xfrm>
            <a:off x="1767205" y="2640965"/>
            <a:ext cx="2534920" cy="310451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1995170" y="5912485"/>
            <a:ext cx="20783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rPr>
              <a:t>Unlabeled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cxnSp>
        <p:nvCxnSpPr>
          <p:cNvPr id="25" name="Криволинейное соединение 24"/>
          <p:cNvCxnSpPr>
            <a:stCxn id="8" idx="0"/>
            <a:endCxn id="11" idx="0"/>
          </p:cNvCxnSpPr>
          <p:nvPr/>
        </p:nvCxnSpPr>
        <p:spPr>
          <a:xfrm rot="16200000">
            <a:off x="4691063" y="870268"/>
            <a:ext cx="114300" cy="3427095"/>
          </a:xfrm>
          <a:prstGeom prst="curvedConnector3">
            <a:avLst>
              <a:gd name="adj1" fmla="val 592777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8" idx="0"/>
            <a:endCxn id="12" idx="0"/>
          </p:cNvCxnSpPr>
          <p:nvPr/>
        </p:nvCxnSpPr>
        <p:spPr>
          <a:xfrm rot="16200000">
            <a:off x="6101080" y="-539115"/>
            <a:ext cx="113665" cy="6246495"/>
          </a:xfrm>
          <a:prstGeom prst="curvedConnector3">
            <a:avLst>
              <a:gd name="adj1" fmla="val 1006703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Группа 4"/>
          <p:cNvGrpSpPr/>
          <p:nvPr/>
        </p:nvGrpSpPr>
        <p:grpSpPr>
          <a:xfrm>
            <a:off x="2381885" y="2526665"/>
            <a:ext cx="8179435" cy="3784600"/>
            <a:chOff x="5706" y="4548"/>
            <a:chExt cx="12881" cy="5960"/>
          </a:xfrm>
        </p:grpSpPr>
        <p:grpSp>
          <p:nvGrpSpPr>
            <p:cNvPr id="21" name="Группа 20"/>
            <p:cNvGrpSpPr/>
            <p:nvPr/>
          </p:nvGrpSpPr>
          <p:grpSpPr>
            <a:xfrm>
              <a:off x="5706" y="4548"/>
              <a:ext cx="12881" cy="4932"/>
              <a:chOff x="5482" y="1414"/>
              <a:chExt cx="12881" cy="4932"/>
            </a:xfrm>
          </p:grpSpPr>
          <p:pic>
            <p:nvPicPr>
              <p:cNvPr id="11" name="Изображение 10"/>
              <p:cNvPicPr>
                <a:picLocks noChangeAspect="1"/>
              </p:cNvPicPr>
              <p:nvPr/>
            </p:nvPicPr>
            <p:blipFill>
              <a:blip r:embed="rId2">
                <a:biLevel thresh="50000"/>
              </a:blip>
              <a:stretch>
                <a:fillRect/>
              </a:stretch>
            </p:blipFill>
            <p:spPr>
              <a:xfrm>
                <a:off x="9907" y="1414"/>
                <a:ext cx="4000" cy="4932"/>
              </a:xfrm>
              <a:prstGeom prst="rect">
                <a:avLst/>
              </a:prstGeom>
            </p:spPr>
          </p:pic>
          <p:pic>
            <p:nvPicPr>
              <p:cNvPr id="12" name="Изображение 11"/>
              <p:cNvPicPr>
                <a:picLocks noChangeAspect="1"/>
              </p:cNvPicPr>
              <p:nvPr/>
            </p:nvPicPr>
            <p:blipFill>
              <a:blip r:embed="rId3">
                <a:biLevel thresh="50000"/>
              </a:blip>
              <a:srcRect t="780"/>
              <a:stretch>
                <a:fillRect/>
              </a:stretch>
            </p:blipFill>
            <p:spPr>
              <a:xfrm>
                <a:off x="14329" y="1415"/>
                <a:ext cx="4035" cy="4931"/>
              </a:xfrm>
              <a:prstGeom prst="rect">
                <a:avLst/>
              </a:prstGeom>
            </p:spPr>
          </p:pic>
        </p:grpSp>
        <p:sp>
          <p:nvSpPr>
            <p:cNvPr id="28" name="Текстовое поле 27"/>
            <p:cNvSpPr txBox="1"/>
            <p:nvPr/>
          </p:nvSpPr>
          <p:spPr>
            <a:xfrm>
              <a:off x="10976" y="9880"/>
              <a:ext cx="284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Labeled Alpha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29" name="Текстовое поле 28"/>
            <p:cNvSpPr txBox="1"/>
            <p:nvPr/>
          </p:nvSpPr>
          <p:spPr>
            <a:xfrm>
              <a:off x="14868" y="9880"/>
              <a:ext cx="357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  <a:sym typeface="+mn-ea"/>
                </a:rPr>
                <a:t>Labeled </a:t>
              </a:r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Interlayer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</p:grpSp>
      <p:pic>
        <p:nvPicPr>
          <p:cNvPr id="31" name="Изображение 30" descr="fposter,small,wall_texture,product,750x1000"/>
          <p:cNvPicPr>
            <a:picLocks noChangeAspect="1"/>
          </p:cNvPicPr>
          <p:nvPr/>
        </p:nvPicPr>
        <p:blipFill>
          <a:blip r:embed="rId4"/>
          <a:srcRect l="16840" t="30546" r="16951" b="30565"/>
          <a:stretch>
            <a:fillRect/>
          </a:stretch>
        </p:blipFill>
        <p:spPr>
          <a:xfrm>
            <a:off x="8964295" y="161925"/>
            <a:ext cx="936625" cy="75501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9919970" y="161925"/>
            <a:ext cx="2272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rPr>
              <a:t>Labeling like this 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rPr>
              <a:t>is so hard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305" y="2640330"/>
            <a:ext cx="2540000" cy="3131820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rcRect t="780"/>
          <a:stretch>
            <a:fillRect/>
          </a:stretch>
        </p:blipFill>
        <p:spPr>
          <a:xfrm>
            <a:off x="8052435" y="2640965"/>
            <a:ext cx="2562225" cy="3131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002031" y="-1905"/>
            <a:ext cx="10492105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8000">
                <a:solidFill>
                  <a:schemeClr val="bg1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</a:t>
            </a:r>
            <a:endParaRPr lang="en-US" altLang="ru-RU" sz="8000">
              <a:solidFill>
                <a:schemeClr val="bg1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ctr"/>
            <a:r>
              <a:rPr lang="en-US" altLang="ru-RU" sz="8000">
                <a:solidFill>
                  <a:schemeClr val="bg1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is used?</a:t>
            </a:r>
            <a:endParaRPr lang="en-US" altLang="ru-RU" sz="8000">
              <a:solidFill>
                <a:schemeClr val="bg1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66446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56895" y="2664460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175" y="591756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359468" y="1129348"/>
            <a:ext cx="3175" cy="3070225"/>
          </a:xfrm>
          <a:prstGeom prst="curvedConnector3">
            <a:avLst>
              <a:gd name="adj1" fmla="val 1747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Криволинейное соединение 24"/>
          <p:cNvCxnSpPr>
            <a:stCxn id="11" idx="0"/>
            <a:endCxn id="8" idx="0"/>
          </p:cNvCxnSpPr>
          <p:nvPr/>
        </p:nvCxnSpPr>
        <p:spPr>
          <a:xfrm rot="16200000" flipV="1">
            <a:off x="4763770" y="-274955"/>
            <a:ext cx="3175" cy="5878830"/>
          </a:xfrm>
          <a:prstGeom prst="curvedConnector3">
            <a:avLst>
              <a:gd name="adj1" fmla="val 3379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6173153" y="-1684337"/>
            <a:ext cx="635" cy="8698230"/>
          </a:xfrm>
          <a:prstGeom prst="curvedConnector3">
            <a:avLst>
              <a:gd name="adj1" fmla="val 26330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590994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5909945"/>
            <a:ext cx="2637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590994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289878" y="454660"/>
            <a:ext cx="117665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5400">
                <a:solidFill>
                  <a:schemeClr val="bg1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5400">
              <a:solidFill>
                <a:schemeClr val="bg1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66446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56895" y="2664460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175" y="591756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Соединительная линия уступом 23"/>
          <p:cNvCxnSpPr>
            <a:stCxn id="6" idx="0"/>
            <a:endCxn id="8" idx="0"/>
          </p:cNvCxnSpPr>
          <p:nvPr/>
        </p:nvCxnSpPr>
        <p:spPr>
          <a:xfrm rot="16200000" flipV="1">
            <a:off x="3359468" y="1129348"/>
            <a:ext cx="3175" cy="3070225"/>
          </a:xfrm>
          <a:prstGeom prst="bentConnector3">
            <a:avLst>
              <a:gd name="adj1" fmla="val 979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16200000" flipV="1">
            <a:off x="4763770" y="-274955"/>
            <a:ext cx="3175" cy="5878830"/>
          </a:xfrm>
          <a:prstGeom prst="bentConnector3">
            <a:avLst>
              <a:gd name="adj1" fmla="val 1779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" idx="0"/>
            <a:endCxn id="8" idx="0"/>
          </p:cNvCxnSpPr>
          <p:nvPr/>
        </p:nvCxnSpPr>
        <p:spPr>
          <a:xfrm rot="16200000" flipV="1">
            <a:off x="6173153" y="-1684337"/>
            <a:ext cx="635" cy="8698230"/>
          </a:xfrm>
          <a:prstGeom prst="bentConnector3">
            <a:avLst>
              <a:gd name="adj1" fmla="val 13530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590994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5909945"/>
            <a:ext cx="2637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590994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WPS Presentation</Application>
  <PresentationFormat>宽屏</PresentationFormat>
  <Paragraphs>110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Bahnschrift Light</vt:lpstr>
      <vt:lpstr>Bahnschrift SemiBold</vt:lpstr>
      <vt:lpstr>Cambria</vt:lpstr>
      <vt:lpstr>Cascadia Code</vt:lpstr>
      <vt:lpstr>Sitka Display</vt:lpstr>
      <vt:lpstr>Arial Black</vt:lpstr>
      <vt:lpstr>Bahnschrift Condensed</vt:lpstr>
      <vt:lpstr>Bahnschrift Light Condensed</vt:lpstr>
      <vt:lpstr>Bahnschrift Light SemiCondensed</vt:lpstr>
      <vt:lpstr>Bahnschrift SemiBold Condensed</vt:lpstr>
      <vt:lpstr>Bahnschrift</vt:lpstr>
      <vt:lpstr>Bahnschrift SemiBold SemiCondensed</vt:lpstr>
      <vt:lpstr>Bahnschrift SemiLight Condensed</vt:lpstr>
      <vt:lpstr>Bahnschrift SemiLight</vt:lpstr>
      <vt:lpstr>Bahnschrift SemiCondensed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Ansave</cp:lastModifiedBy>
  <cp:revision>37</cp:revision>
  <dcterms:created xsi:type="dcterms:W3CDTF">2022-11-23T17:09:05Z</dcterms:created>
  <dcterms:modified xsi:type="dcterms:W3CDTF">2022-11-24T22:35:23Z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1049-11.2.0.11380</vt:lpwstr>
  </property>
  <property fmtid="{D5CDD505-2E9C-101B-9397-08002B2CF9AE}" pid="3" name="ICV">
    <vt:lpwstr>6DAE3311C05846068FA4F69CCF27273A</vt:lpwstr>
  </property>
</Properties>
</file>